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a:p>
        </p:txBody>
      </p:sp>
      <p:sp>
        <p:nvSpPr>
          <p:cNvPr id="4" name="Tijdelijke aanduiding voor datum 3"/>
          <p:cNvSpPr>
            <a:spLocks noGrp="1"/>
          </p:cNvSpPr>
          <p:nvPr>
            <p:ph type="dt" sz="half" idx="10"/>
          </p:nvPr>
        </p:nvSpPr>
        <p:spPr/>
        <p:txBody>
          <a:bodyPr/>
          <a:lstStyle/>
          <a:p>
            <a:fld id="{C75B7536-8694-404B-911C-A34BBD58B5A0}"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2842139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C75B7536-8694-404B-911C-A34BBD58B5A0}"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1687077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C75B7536-8694-404B-911C-A34BBD58B5A0}"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859482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C75B7536-8694-404B-911C-A34BBD58B5A0}"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475501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C75B7536-8694-404B-911C-A34BBD58B5A0}"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1699144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datum 4"/>
          <p:cNvSpPr>
            <a:spLocks noGrp="1"/>
          </p:cNvSpPr>
          <p:nvPr>
            <p:ph type="dt" sz="half" idx="10"/>
          </p:nvPr>
        </p:nvSpPr>
        <p:spPr/>
        <p:txBody>
          <a:bodyPr/>
          <a:lstStyle/>
          <a:p>
            <a:fld id="{C75B7536-8694-404B-911C-A34BBD58B5A0}" type="datetimeFigureOut">
              <a:rPr lang="nl-NL" smtClean="0"/>
              <a:t>29-5-2017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813300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7" name="Tijdelijke aanduiding voor datum 6"/>
          <p:cNvSpPr>
            <a:spLocks noGrp="1"/>
          </p:cNvSpPr>
          <p:nvPr>
            <p:ph type="dt" sz="half" idx="10"/>
          </p:nvPr>
        </p:nvSpPr>
        <p:spPr/>
        <p:txBody>
          <a:bodyPr/>
          <a:lstStyle/>
          <a:p>
            <a:fld id="{C75B7536-8694-404B-911C-A34BBD58B5A0}" type="datetimeFigureOut">
              <a:rPr lang="nl-NL" smtClean="0"/>
              <a:t>29-5-2017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348322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datum 2"/>
          <p:cNvSpPr>
            <a:spLocks noGrp="1"/>
          </p:cNvSpPr>
          <p:nvPr>
            <p:ph type="dt" sz="half" idx="10"/>
          </p:nvPr>
        </p:nvSpPr>
        <p:spPr/>
        <p:txBody>
          <a:bodyPr/>
          <a:lstStyle/>
          <a:p>
            <a:fld id="{C75B7536-8694-404B-911C-A34BBD58B5A0}" type="datetimeFigureOut">
              <a:rPr lang="nl-NL" smtClean="0"/>
              <a:t>29-5-2017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97731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75B7536-8694-404B-911C-A34BBD58B5A0}" type="datetimeFigureOut">
              <a:rPr lang="nl-NL" smtClean="0"/>
              <a:t>29-5-2017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167282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C75B7536-8694-404B-911C-A34BBD58B5A0}" type="datetimeFigureOut">
              <a:rPr lang="nl-NL" smtClean="0"/>
              <a:t>29-5-2017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102280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C75B7536-8694-404B-911C-A34BBD58B5A0}" type="datetimeFigureOut">
              <a:rPr lang="nl-NL" smtClean="0"/>
              <a:t>29-5-2017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3BFFBAF-D288-4B5D-BBAA-D48A41BEE57F}" type="slidenum">
              <a:rPr lang="nl-NL" smtClean="0"/>
              <a:t>‹nr.›</a:t>
            </a:fld>
            <a:endParaRPr lang="nl-NL"/>
          </a:p>
        </p:txBody>
      </p:sp>
    </p:spTree>
    <p:extLst>
      <p:ext uri="{BB962C8B-B14F-4D97-AF65-F5344CB8AC3E}">
        <p14:creationId xmlns:p14="http://schemas.microsoft.com/office/powerpoint/2010/main" val="1295299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5B7536-8694-404B-911C-A34BBD58B5A0}" type="datetimeFigureOut">
              <a:rPr lang="nl-NL" smtClean="0"/>
              <a:t>29-5-2017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FFBAF-D288-4B5D-BBAA-D48A41BEE57F}" type="slidenum">
              <a:rPr lang="nl-NL" smtClean="0"/>
              <a:t>‹nr.›</a:t>
            </a:fld>
            <a:endParaRPr lang="nl-NL"/>
          </a:p>
        </p:txBody>
      </p:sp>
    </p:spTree>
    <p:extLst>
      <p:ext uri="{BB962C8B-B14F-4D97-AF65-F5344CB8AC3E}">
        <p14:creationId xmlns:p14="http://schemas.microsoft.com/office/powerpoint/2010/main" val="137337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members.home.nl/estherstrijker/WEBSITE%20VAEV/coverslaving.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Sociaal werk 2</a:t>
            </a:r>
          </a:p>
        </p:txBody>
      </p:sp>
      <p:sp>
        <p:nvSpPr>
          <p:cNvPr id="3" name="Ondertitel 2"/>
          <p:cNvSpPr>
            <a:spLocks noGrp="1"/>
          </p:cNvSpPr>
          <p:nvPr>
            <p:ph type="subTitle" idx="1"/>
          </p:nvPr>
        </p:nvSpPr>
        <p:spPr/>
        <p:txBody>
          <a:bodyPr/>
          <a:lstStyle/>
          <a:p>
            <a:r>
              <a:rPr lang="nl-NL" dirty="0"/>
              <a:t>Werken met verslavingsproblematiek. Les 6</a:t>
            </a:r>
          </a:p>
          <a:p>
            <a:endParaRPr lang="nl-NL" dirty="0"/>
          </a:p>
        </p:txBody>
      </p:sp>
    </p:spTree>
    <p:extLst>
      <p:ext uri="{BB962C8B-B14F-4D97-AF65-F5344CB8AC3E}">
        <p14:creationId xmlns:p14="http://schemas.microsoft.com/office/powerpoint/2010/main" val="1227319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vorige keer…</a:t>
            </a:r>
          </a:p>
        </p:txBody>
      </p:sp>
      <p:sp>
        <p:nvSpPr>
          <p:cNvPr id="3" name="Tijdelijke aanduiding voor inhoud 2"/>
          <p:cNvSpPr>
            <a:spLocks noGrp="1"/>
          </p:cNvSpPr>
          <p:nvPr>
            <p:ph idx="1"/>
          </p:nvPr>
        </p:nvSpPr>
        <p:spPr/>
        <p:txBody>
          <a:bodyPr/>
          <a:lstStyle/>
          <a:p>
            <a:r>
              <a:rPr lang="nl-NL" dirty="0"/>
              <a:t>Verslaving</a:t>
            </a:r>
          </a:p>
          <a:p>
            <a:r>
              <a:rPr lang="nl-NL" dirty="0"/>
              <a:t>Soorten verslaving..</a:t>
            </a:r>
          </a:p>
          <a:p>
            <a:r>
              <a:rPr lang="nl-NL" dirty="0"/>
              <a:t>Effecten van verslaving…</a:t>
            </a:r>
          </a:p>
          <a:p>
            <a:r>
              <a:rPr lang="nl-NL" dirty="0"/>
              <a:t>Verslavingsfactoren…</a:t>
            </a:r>
          </a:p>
          <a:p>
            <a:r>
              <a:rPr lang="nl-NL" dirty="0"/>
              <a:t>Begeleiding en ondersteuning…</a:t>
            </a:r>
          </a:p>
          <a:p>
            <a:endParaRPr lang="nl-NL" dirty="0"/>
          </a:p>
        </p:txBody>
      </p:sp>
    </p:spTree>
    <p:extLst>
      <p:ext uri="{BB962C8B-B14F-4D97-AF65-F5344CB8AC3E}">
        <p14:creationId xmlns:p14="http://schemas.microsoft.com/office/powerpoint/2010/main" val="155667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Vandaag…</a:t>
            </a:r>
          </a:p>
        </p:txBody>
      </p:sp>
      <p:sp>
        <p:nvSpPr>
          <p:cNvPr id="3" name="Tijdelijke aanduiding voor inhoud 2"/>
          <p:cNvSpPr>
            <a:spLocks noGrp="1"/>
          </p:cNvSpPr>
          <p:nvPr>
            <p:ph idx="1"/>
          </p:nvPr>
        </p:nvSpPr>
        <p:spPr/>
        <p:txBody>
          <a:bodyPr/>
          <a:lstStyle/>
          <a:p>
            <a:r>
              <a:rPr lang="nl-NL" dirty="0"/>
              <a:t>Verdieping: Co-verslaving</a:t>
            </a:r>
          </a:p>
        </p:txBody>
      </p:sp>
    </p:spTree>
    <p:extLst>
      <p:ext uri="{BB962C8B-B14F-4D97-AF65-F5344CB8AC3E}">
        <p14:creationId xmlns:p14="http://schemas.microsoft.com/office/powerpoint/2010/main" val="2775454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Co-verslaving: </a:t>
            </a:r>
            <a:br>
              <a:rPr lang="nl-NL" dirty="0"/>
            </a:br>
            <a:endParaRPr lang="nl-NL" dirty="0"/>
          </a:p>
        </p:txBody>
      </p:sp>
      <p:sp>
        <p:nvSpPr>
          <p:cNvPr id="3" name="Tijdelijke aanduiding voor inhoud 2"/>
          <p:cNvSpPr>
            <a:spLocks noGrp="1"/>
          </p:cNvSpPr>
          <p:nvPr>
            <p:ph idx="1"/>
          </p:nvPr>
        </p:nvSpPr>
        <p:spPr/>
        <p:txBody>
          <a:bodyPr/>
          <a:lstStyle/>
          <a:p>
            <a:r>
              <a:rPr lang="nl-NL" dirty="0"/>
              <a:t>Wat is het?</a:t>
            </a:r>
          </a:p>
          <a:p>
            <a:endParaRPr lang="nl-NL" dirty="0"/>
          </a:p>
          <a:p>
            <a:r>
              <a:rPr lang="nl-NL" dirty="0"/>
              <a:t>woordspin maken…</a:t>
            </a:r>
          </a:p>
        </p:txBody>
      </p:sp>
    </p:spTree>
    <p:extLst>
      <p:ext uri="{BB962C8B-B14F-4D97-AF65-F5344CB8AC3E}">
        <p14:creationId xmlns:p14="http://schemas.microsoft.com/office/powerpoint/2010/main" val="580590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Co-verslaving 2: </a:t>
            </a:r>
            <a:br>
              <a:rPr lang="nl-NL" dirty="0"/>
            </a:b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a:t>Co-Verslaving  (Co-</a:t>
            </a:r>
            <a:r>
              <a:rPr lang="nl-NL" dirty="0" err="1"/>
              <a:t>Dependence</a:t>
            </a:r>
            <a:r>
              <a:rPr lang="nl-NL" dirty="0"/>
              <a:t>) is een aanduiding voor een psychische aandoening die kan voorkomen in de omgeving van een verslaafde.</a:t>
            </a:r>
            <a:br>
              <a:rPr lang="nl-NL" dirty="0"/>
            </a:br>
            <a:endParaRPr lang="nl-NL" dirty="0"/>
          </a:p>
          <a:p>
            <a:r>
              <a:rPr lang="nl-NL" dirty="0"/>
              <a:t>Hoofdkenmerken zijn gelegenheid geven tot het dwangmatige of verslavingsgedrag, en ontkenning van de aard en de consequenties ervan. </a:t>
            </a:r>
            <a:br>
              <a:rPr lang="nl-NL" dirty="0"/>
            </a:br>
            <a:r>
              <a:rPr lang="nl-NL" dirty="0"/>
              <a:t>Vb. Het klassieke voorbeeld is de vrouw die het drankprobleem van haar man verontschuldigt.</a:t>
            </a:r>
            <a:br>
              <a:rPr lang="nl-NL" dirty="0"/>
            </a:br>
            <a:br>
              <a:rPr lang="nl-NL" dirty="0"/>
            </a:br>
            <a:r>
              <a:rPr lang="nl-NL" dirty="0"/>
              <a:t>Een ruimere definitie is het gedrag van iemand die te veel, en vaak ongepaste, zorg toont voor de problemen van anderen, niet noodzakelijk in de context van verslaving. De Co-Verslaafde persoon wordt dan gezien als iemand die ertoe geneigd is zichzelf te willen veranderen </a:t>
            </a:r>
            <a:br>
              <a:rPr lang="nl-NL" dirty="0"/>
            </a:br>
            <a:r>
              <a:rPr lang="nl-NL" dirty="0"/>
              <a:t>of schaamte te voelen over eigen gedachten of gevoelens wanneer die in conflict komen met de problemen van een ander.</a:t>
            </a:r>
          </a:p>
        </p:txBody>
      </p:sp>
    </p:spTree>
    <p:extLst>
      <p:ext uri="{BB962C8B-B14F-4D97-AF65-F5344CB8AC3E}">
        <p14:creationId xmlns:p14="http://schemas.microsoft.com/office/powerpoint/2010/main" val="190860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Co-verslaving 3: </a:t>
            </a:r>
            <a:br>
              <a:rPr lang="nl-NL" dirty="0"/>
            </a:br>
            <a:endParaRPr lang="nl-NL" dirty="0"/>
          </a:p>
        </p:txBody>
      </p:sp>
      <p:sp>
        <p:nvSpPr>
          <p:cNvPr id="3" name="Tijdelijke aanduiding voor inhoud 2"/>
          <p:cNvSpPr>
            <a:spLocks noGrp="1"/>
          </p:cNvSpPr>
          <p:nvPr>
            <p:ph idx="1"/>
          </p:nvPr>
        </p:nvSpPr>
        <p:spPr/>
        <p:txBody>
          <a:bodyPr/>
          <a:lstStyle/>
          <a:p>
            <a:r>
              <a:rPr lang="nl-NL" dirty="0"/>
              <a:t>Een ruimere definitie is het gedrag van iemand die te veel, en vaak ongepaste, zorg toont voor de problemen van anderen, niet noodzakelijk in de context van verslaving. </a:t>
            </a:r>
          </a:p>
          <a:p>
            <a:endParaRPr lang="nl-NL" dirty="0"/>
          </a:p>
          <a:p>
            <a:r>
              <a:rPr lang="nl-NL" dirty="0"/>
              <a:t>De Co-Verslaafde persoon wordt dan gezien als iemand die ertoe geneigd is zichzelf te willen veranderen of schaamte te voelen over eigen gedachten of gevoelens wanneer die in conflict komen met de problemen van een ander.</a:t>
            </a:r>
          </a:p>
        </p:txBody>
      </p:sp>
    </p:spTree>
    <p:extLst>
      <p:ext uri="{BB962C8B-B14F-4D97-AF65-F5344CB8AC3E}">
        <p14:creationId xmlns:p14="http://schemas.microsoft.com/office/powerpoint/2010/main" val="3455168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hlinkClick r:id="rId2"/>
            </a:endParaRPr>
          </a:p>
          <a:p>
            <a:endParaRPr lang="nl-NL" dirty="0">
              <a:hlinkClick r:id="rId2"/>
            </a:endParaRPr>
          </a:p>
          <a:p>
            <a:endParaRPr lang="nl-NL" dirty="0">
              <a:hlinkClick r:id="rId2"/>
            </a:endParaRPr>
          </a:p>
          <a:p>
            <a:pPr marL="0" indent="0">
              <a:buNone/>
            </a:pPr>
            <a:r>
              <a:rPr lang="nl-NL" dirty="0">
                <a:hlinkClick r:id="rId2"/>
              </a:rPr>
              <a:t>http://members.home.nl/estherstrijker/WEBSITE%20VAEV/coverslaving.htm</a:t>
            </a:r>
            <a:endParaRPr lang="nl-NL" dirty="0"/>
          </a:p>
          <a:p>
            <a:pPr marL="0" indent="0">
              <a:buNone/>
            </a:pPr>
            <a:endParaRPr lang="nl-NL" dirty="0"/>
          </a:p>
        </p:txBody>
      </p:sp>
    </p:spTree>
    <p:extLst>
      <p:ext uri="{BB962C8B-B14F-4D97-AF65-F5344CB8AC3E}">
        <p14:creationId xmlns:p14="http://schemas.microsoft.com/office/powerpoint/2010/main" val="392545611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99</Words>
  <Application>Microsoft Office PowerPoint</Application>
  <PresentationFormat>Breedbeeld</PresentationFormat>
  <Paragraphs>25</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Sociaal werk 2</vt:lpstr>
      <vt:lpstr>De vorige keer…</vt:lpstr>
      <vt:lpstr>Vandaag…</vt:lpstr>
      <vt:lpstr>Co-verslaving:  </vt:lpstr>
      <vt:lpstr>Co-verslaving 2:  </vt:lpstr>
      <vt:lpstr>Co-verslaving 3:  </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Sociaal werk 2</dc:title>
  <dc:creator>Koen Steinhauer</dc:creator>
  <cp:lastModifiedBy>Koen Steinhauer</cp:lastModifiedBy>
  <cp:revision>2</cp:revision>
  <dcterms:created xsi:type="dcterms:W3CDTF">2017-05-29T09:06:40Z</dcterms:created>
  <dcterms:modified xsi:type="dcterms:W3CDTF">2017-05-29T09:10:09Z</dcterms:modified>
</cp:coreProperties>
</file>